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4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9D9C-D0A1-4F1F-9008-5F2885F91602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F185-D571-4A56-9E8F-0D4B2E83C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atusarova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ZŠ TUSAROVA</a:t>
            </a:r>
            <a:endParaRPr lang="cs-CZ" sz="88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  <a:solidFill>
            <a:srgbClr val="00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</a:t>
            </a:r>
            <a:r>
              <a:rPr lang="cs-CZ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skolatusarova.cz</a:t>
            </a:r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Dny otevřených dveří</a:t>
            </a:r>
            <a:b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7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27. února 2018 a 22. března 2018, vždy od 8 do 16 hodin</a:t>
            </a:r>
            <a:r>
              <a:rPr lang="cs-CZ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cs-CZ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endParaRPr lang="cs-CZ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357301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Můžete však přijít kdykoli po domluvě, </a:t>
            </a:r>
          </a:p>
          <a:p>
            <a:pPr algn="ctr"/>
            <a:r>
              <a:rPr lang="cs-CZ" sz="32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rádi si na Vás a na Vaše děti uděláme čas.</a:t>
            </a:r>
          </a:p>
        </p:txBody>
      </p:sp>
      <p:pic>
        <p:nvPicPr>
          <p:cNvPr id="1027" name="Picture 3" descr="C:\Users\Prošková\Desktop\00003f098_4920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869160"/>
            <a:ext cx="2075723" cy="1556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83568" y="1484784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prohlídka školy v doprovodu člena vedení v každou celou hodinu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večerní prohlídka s ředitelkou školy v 18 hodin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ukázkové hodiny v 1. třídách a v přípravné třídě</a:t>
            </a:r>
            <a:endParaRPr lang="cs-CZ" sz="2400" dirty="0" smtClean="0"/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Školní rok 2017/2018</a:t>
            </a:r>
            <a:endParaRPr lang="cs-CZ" sz="5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 err="1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Tusarka</a:t>
            </a:r>
            <a:r>
              <a:rPr lang="cs-CZ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 číslech:</a:t>
            </a:r>
          </a:p>
          <a:p>
            <a:pPr>
              <a:buNone/>
            </a:pPr>
            <a:endParaRPr lang="cs-CZ" sz="1800" b="1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cs-CZ" sz="1800" b="1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sz="2800" b="1" dirty="0" smtClean="0"/>
              <a:t>Počet žáků ve škole cca 480</a:t>
            </a:r>
          </a:p>
          <a:p>
            <a:r>
              <a:rPr lang="cs-CZ" sz="2800" b="1" dirty="0" smtClean="0"/>
              <a:t>Počet tříd - 22 + přípravná třída</a:t>
            </a:r>
          </a:p>
          <a:p>
            <a:r>
              <a:rPr lang="cs-CZ" sz="2800" b="1" dirty="0" smtClean="0"/>
              <a:t>8 oddělení školní družiny</a:t>
            </a:r>
          </a:p>
          <a:p>
            <a:r>
              <a:rPr lang="cs-CZ" sz="2800" b="1" dirty="0" smtClean="0"/>
              <a:t>1. ročník – 3 třídy po 22 dětech</a:t>
            </a:r>
          </a:p>
          <a:p>
            <a:r>
              <a:rPr lang="cs-CZ" sz="2800" b="1" dirty="0" smtClean="0"/>
              <a:t>40 pedagogických pracovníků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http://skolatusarova.cz/images/phocagallery/2017_2018/lyzak/6_pa/thumbs/phoca_thumb_l_img_20180126_144553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96136" y="4077072"/>
            <a:ext cx="2738669" cy="2054002"/>
          </a:xfrm>
          <a:prstGeom prst="rect">
            <a:avLst/>
          </a:prstGeom>
          <a:noFill/>
        </p:spPr>
      </p:pic>
      <p:pic>
        <p:nvPicPr>
          <p:cNvPr id="7172" name="Picture 4" descr="http://www.skolatusarova.cz/images/phocagallery/2017_2018/Jednickova_tombola/thumbs/phoca_thumb_l_IMG_5369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96136" y="1628800"/>
            <a:ext cx="2770287" cy="2214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Přípravná třída</a:t>
            </a:r>
            <a:endParaRPr lang="cs-CZ" sz="5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 dirty="0" smtClean="0"/>
              <a:t>Na ZŠ </a:t>
            </a:r>
            <a:r>
              <a:rPr lang="cs-CZ" sz="3000" b="1" dirty="0" err="1" smtClean="0"/>
              <a:t>Tusarova</a:t>
            </a:r>
            <a:r>
              <a:rPr lang="cs-CZ" sz="3000" b="1" dirty="0" smtClean="0"/>
              <a:t> od září 2010</a:t>
            </a:r>
          </a:p>
          <a:p>
            <a:r>
              <a:rPr lang="cs-CZ" sz="3000" b="1" dirty="0" smtClean="0"/>
              <a:t>Výuka s prvky </a:t>
            </a:r>
            <a:r>
              <a:rPr lang="cs-CZ" sz="3000" b="1" dirty="0" err="1" smtClean="0"/>
              <a:t>Montessori</a:t>
            </a:r>
            <a:r>
              <a:rPr lang="cs-CZ" sz="3000" b="1" dirty="0" smtClean="0"/>
              <a:t> pedagogiky</a:t>
            </a:r>
          </a:p>
          <a:p>
            <a:r>
              <a:rPr lang="cs-CZ" sz="3000" b="1" dirty="0" smtClean="0"/>
              <a:t>Koutek angličtiny</a:t>
            </a:r>
          </a:p>
          <a:p>
            <a:r>
              <a:rPr lang="cs-CZ" sz="3000" b="1" dirty="0" smtClean="0"/>
              <a:t>Využití ICT ve výuce</a:t>
            </a:r>
          </a:p>
          <a:p>
            <a:r>
              <a:rPr lang="cs-CZ" sz="3000" b="1" dirty="0" smtClean="0"/>
              <a:t>Od září 2017 určeno pouze pro děti s odkladem školní docházky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19" r="12991"/>
          <a:stretch>
            <a:fillRect/>
          </a:stretch>
        </p:blipFill>
        <p:spPr bwMode="auto">
          <a:xfrm>
            <a:off x="3347864" y="5013176"/>
            <a:ext cx="2232248" cy="148966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6" name="Picture 2" descr="http://www.skolatusarova.cz/images/phocagallery/2016_2017/prazsky_hrad_pripravka/thumbs/phoca_thumb_l_p5054116.jpg"/>
          <p:cNvPicPr>
            <a:picLocks noChangeAspect="1" noChangeArrowheads="1"/>
          </p:cNvPicPr>
          <p:nvPr/>
        </p:nvPicPr>
        <p:blipFill>
          <a:blip r:embed="rId3" cstate="print"/>
          <a:srcRect l="5311" r="9712"/>
          <a:stretch>
            <a:fillRect/>
          </a:stretch>
        </p:blipFill>
        <p:spPr bwMode="auto">
          <a:xfrm>
            <a:off x="6228184" y="5013177"/>
            <a:ext cx="2232248" cy="147762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6148" name="Picture 4" descr="http://www.skolatusarova.cz/images/phocagallery/2017_2018/Pripravka_smysly/thumbs/phoca_thumb_l_PA044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2016224" cy="151216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ročník</a:t>
            </a:r>
            <a:endParaRPr lang="cs-CZ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800" dirty="0" smtClean="0"/>
          </a:p>
          <a:p>
            <a:r>
              <a:rPr lang="cs-CZ" b="1" dirty="0" smtClean="0"/>
              <a:t>1. ročník – 3 třídy po 20 dětech</a:t>
            </a:r>
          </a:p>
          <a:p>
            <a:r>
              <a:rPr lang="cs-CZ" b="1" dirty="0" smtClean="0"/>
              <a:t>Výuka čtení tzv. genetickou metodou</a:t>
            </a:r>
          </a:p>
          <a:p>
            <a:r>
              <a:rPr lang="cs-CZ" b="1" dirty="0" smtClean="0"/>
              <a:t>Výuka psaní „vázaným“ písmem </a:t>
            </a:r>
          </a:p>
          <a:p>
            <a:r>
              <a:rPr lang="cs-CZ" b="1" dirty="0" smtClean="0"/>
              <a:t>Anglický jazyk 1 hodinu týdně</a:t>
            </a:r>
          </a:p>
          <a:p>
            <a:endParaRPr lang="cs-CZ" dirty="0"/>
          </a:p>
        </p:txBody>
      </p:sp>
      <p:pic>
        <p:nvPicPr>
          <p:cNvPr id="4" name="Picture 2" descr="http://www.skolatusarova.cz/images/phocagallery/2017_2018/Prvni_den_skoly/thumbs/phoca_thumb_l_IMG_0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37112"/>
            <a:ext cx="2711624" cy="1809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http://www.skolatusarova.cz/images/phocagallery/2017_2018/1bc_hopinka_a_belinka/thumbs/phoca_thumb_l_wp_20171201_013.jpg"/>
          <p:cNvPicPr>
            <a:picLocks noChangeAspect="1" noChangeArrowheads="1"/>
          </p:cNvPicPr>
          <p:nvPr/>
        </p:nvPicPr>
        <p:blipFill>
          <a:blip r:embed="rId3" cstate="print"/>
          <a:srcRect l="13826"/>
          <a:stretch>
            <a:fillRect/>
          </a:stretch>
        </p:blipFill>
        <p:spPr bwMode="auto">
          <a:xfrm>
            <a:off x="467544" y="4437112"/>
            <a:ext cx="275788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8" name="Picture 8" descr="http://www.skolatusarova.cz/images/phocagallery/2017_2018/1b_psani/thumbs/phoca_thumb_l_IMG_4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189" y="4437112"/>
            <a:ext cx="2400267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Domeček</a:t>
            </a:r>
            <a:endParaRPr lang="cs-CZ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664296"/>
          </a:xfrm>
        </p:spPr>
        <p:txBody>
          <a:bodyPr/>
          <a:lstStyle/>
          <a:p>
            <a:pPr>
              <a:buNone/>
            </a:pPr>
            <a:endParaRPr lang="cs-CZ" sz="800" dirty="0" smtClean="0"/>
          </a:p>
          <a:p>
            <a:r>
              <a:rPr lang="cs-CZ" b="1" dirty="0" smtClean="0"/>
              <a:t>Samostatná budova v parku proti škole</a:t>
            </a:r>
          </a:p>
          <a:p>
            <a:r>
              <a:rPr lang="cs-CZ" b="1" dirty="0" smtClean="0"/>
              <a:t>Určeno pro dvě první třídy</a:t>
            </a:r>
          </a:p>
          <a:p>
            <a:r>
              <a:rPr lang="cs-CZ" b="1" dirty="0" smtClean="0"/>
              <a:t>Klidné a útulné prostředí</a:t>
            </a:r>
          </a:p>
          <a:p>
            <a:r>
              <a:rPr lang="cs-CZ" b="1" dirty="0" smtClean="0"/>
              <a:t>Možnost učení venku</a:t>
            </a:r>
            <a:endParaRPr lang="cs-CZ" b="1" dirty="0"/>
          </a:p>
        </p:txBody>
      </p:sp>
      <p:pic>
        <p:nvPicPr>
          <p:cNvPr id="21506" name="Picture 2" descr="http://www.skolatusarova.cz/images/phocagallery/2017_2018/1b_psani/thumbs/phoca_thumb_l_IMG_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4311098"/>
            <a:ext cx="2664296" cy="19982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2" descr="http://www.skolatusarova.cz/images/phocagallery/2017_2018/1c_priroda/thumbs/phoca_thumb_l_IMG_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2690664" cy="2017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508" name="Picture 4" descr="C:\Users\Prošková\Desktop\domeček\125___02\IMG_5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93096"/>
            <a:ext cx="2688299" cy="2016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Školní družina</a:t>
            </a:r>
            <a:endParaRPr lang="cs-CZ" sz="5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8 oddělení, 8 vychovatelek</a:t>
            </a:r>
          </a:p>
          <a:p>
            <a:r>
              <a:rPr lang="cs-CZ" b="1" dirty="0" smtClean="0"/>
              <a:t>Provoz ranní družiny 6.30 – 7.40 hodin</a:t>
            </a:r>
          </a:p>
          <a:p>
            <a:r>
              <a:rPr lang="cs-CZ" b="1" dirty="0" smtClean="0"/>
              <a:t>Provoz odpolední družiny 11.40 – 17.30 hodin</a:t>
            </a:r>
          </a:p>
          <a:p>
            <a:r>
              <a:rPr lang="cs-CZ" b="1" dirty="0" err="1" smtClean="0"/>
              <a:t>Celodružinové</a:t>
            </a:r>
            <a:r>
              <a:rPr lang="cs-CZ" b="1" dirty="0" smtClean="0"/>
              <a:t> hry</a:t>
            </a:r>
            <a:r>
              <a:rPr lang="cs-CZ" b="1" dirty="0"/>
              <a:t> </a:t>
            </a:r>
            <a:r>
              <a:rPr lang="cs-CZ" b="1" dirty="0" smtClean="0"/>
              <a:t>a soutěže</a:t>
            </a:r>
          </a:p>
          <a:p>
            <a:r>
              <a:rPr lang="cs-CZ" b="1" dirty="0" smtClean="0"/>
              <a:t>Vycházky, exkurze, pobyt v solné jeskyni, návštěva městské knihovny</a:t>
            </a:r>
          </a:p>
          <a:p>
            <a:r>
              <a:rPr lang="cs-CZ" b="1" dirty="0" smtClean="0"/>
              <a:t>Zájmové kroužky: </a:t>
            </a:r>
            <a:r>
              <a:rPr lang="cs-CZ" b="1" dirty="0" err="1" smtClean="0"/>
              <a:t>Výtvarníčci</a:t>
            </a:r>
            <a:r>
              <a:rPr lang="cs-CZ" b="1" dirty="0" smtClean="0"/>
              <a:t>, </a:t>
            </a:r>
            <a:r>
              <a:rPr lang="cs-CZ" b="1" dirty="0" err="1" smtClean="0"/>
              <a:t>Dramaťáček</a:t>
            </a:r>
            <a:r>
              <a:rPr lang="cs-CZ" b="1" dirty="0" smtClean="0"/>
              <a:t>, Příroda kolem nás, </a:t>
            </a:r>
            <a:r>
              <a:rPr lang="cs-CZ" b="1" dirty="0" err="1" smtClean="0"/>
              <a:t>Sporťáček</a:t>
            </a:r>
            <a:r>
              <a:rPr lang="cs-CZ" b="1" dirty="0" smtClean="0"/>
              <a:t>, Míčové hry, </a:t>
            </a:r>
            <a:r>
              <a:rPr lang="cs-CZ" b="1" dirty="0" err="1" smtClean="0"/>
              <a:t>Tvořínek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Zájmová činnost</a:t>
            </a:r>
            <a:endParaRPr lang="cs-CZ" sz="5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Realizace kroužků ve spolupráci s agenturou  Rytmik</a:t>
            </a:r>
          </a:p>
          <a:p>
            <a:r>
              <a:rPr lang="cs-CZ" sz="2800" b="1" dirty="0" err="1" smtClean="0"/>
              <a:t>Boulderové</a:t>
            </a:r>
            <a:r>
              <a:rPr lang="cs-CZ" sz="2800" b="1" dirty="0" smtClean="0"/>
              <a:t> lezení – </a:t>
            </a:r>
            <a:r>
              <a:rPr lang="cs-CZ" sz="2800" b="1" dirty="0" err="1" smtClean="0"/>
              <a:t>BoulderBar</a:t>
            </a:r>
            <a:r>
              <a:rPr lang="cs-CZ" sz="2800" b="1" dirty="0" smtClean="0"/>
              <a:t> </a:t>
            </a:r>
            <a:r>
              <a:rPr lang="cs-CZ" sz="2800" b="1" dirty="0"/>
              <a:t>P</a:t>
            </a:r>
            <a:r>
              <a:rPr lang="cs-CZ" sz="2800" b="1" dirty="0" smtClean="0"/>
              <a:t>raha</a:t>
            </a:r>
          </a:p>
          <a:p>
            <a:r>
              <a:rPr lang="cs-CZ" sz="2800" b="1" dirty="0" smtClean="0"/>
              <a:t>Taneční kroužek - Taneční škola Ivy Langerové</a:t>
            </a:r>
          </a:p>
          <a:p>
            <a:r>
              <a:rPr lang="cs-CZ" sz="2800" b="1" dirty="0" smtClean="0"/>
              <a:t>Gymnastika pro děti</a:t>
            </a:r>
          </a:p>
          <a:p>
            <a:r>
              <a:rPr lang="cs-CZ" sz="2800" b="1" dirty="0" smtClean="0"/>
              <a:t>Angličtina s rodilým mluvčím</a:t>
            </a:r>
          </a:p>
          <a:p>
            <a:r>
              <a:rPr lang="cs-CZ" sz="2800" b="1" dirty="0"/>
              <a:t>S</a:t>
            </a:r>
            <a:r>
              <a:rPr lang="cs-CZ" sz="2800" b="1" dirty="0" smtClean="0"/>
              <a:t>polupráce s DDM Praha 7 – badminton, florbal</a:t>
            </a:r>
          </a:p>
          <a:p>
            <a:r>
              <a:rPr lang="cs-CZ" sz="2800" b="1" dirty="0"/>
              <a:t>S</a:t>
            </a:r>
            <a:r>
              <a:rPr lang="cs-CZ" sz="2800" b="1" dirty="0" smtClean="0"/>
              <a:t>polupráce s PS Omega – klubovní činnost, výpravy, tábory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Školní projekty</a:t>
            </a:r>
            <a:endParaRPr lang="cs-CZ" sz="5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TUKAN –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</a:t>
            </a:r>
            <a:r>
              <a:rPr lang="cs-CZ" b="1" dirty="0" err="1" smtClean="0"/>
              <a:t>sarka</a:t>
            </a:r>
            <a:r>
              <a:rPr lang="cs-CZ" b="1" dirty="0" smtClean="0"/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</a:t>
            </a:r>
            <a:r>
              <a:rPr lang="cs-CZ" b="1" dirty="0" err="1" smtClean="0"/>
              <a:t>pku</a:t>
            </a:r>
            <a:r>
              <a:rPr lang="cs-CZ" b="1" dirty="0" smtClean="0"/>
              <a:t>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cs-CZ" b="1" dirty="0" smtClean="0"/>
              <a:t>etradičně</a:t>
            </a:r>
          </a:p>
          <a:p>
            <a:r>
              <a:rPr lang="cs-CZ" b="1" dirty="0" smtClean="0"/>
              <a:t>Edison – projekt s mezinárodní účastí</a:t>
            </a:r>
          </a:p>
          <a:p>
            <a:r>
              <a:rPr lang="cs-CZ" b="1" dirty="0" err="1" smtClean="0"/>
              <a:t>Pébéčko</a:t>
            </a:r>
            <a:r>
              <a:rPr lang="cs-CZ" b="1" dirty="0" smtClean="0"/>
              <a:t> – ve spolupráci s MČ Praha 7</a:t>
            </a:r>
          </a:p>
          <a:p>
            <a:r>
              <a:rPr lang="cs-CZ" b="1" dirty="0" smtClean="0"/>
              <a:t>Klíček pro předškoláky </a:t>
            </a:r>
            <a:r>
              <a:rPr lang="cs-CZ" sz="2300" b="1" dirty="0" smtClean="0"/>
              <a:t>(21. únor, 7. březen)</a:t>
            </a:r>
          </a:p>
          <a:p>
            <a:r>
              <a:rPr lang="cs-CZ" b="1" dirty="0" smtClean="0"/>
              <a:t>Zájezdy do zahraničí </a:t>
            </a:r>
            <a:r>
              <a:rPr lang="cs-CZ" sz="2300" b="1" dirty="0" smtClean="0"/>
              <a:t>(letos Salzburg, Benátky)</a:t>
            </a:r>
          </a:p>
          <a:p>
            <a:r>
              <a:rPr lang="cs-CZ" b="1" dirty="0" smtClean="0"/>
              <a:t>Společenské akce pro rodiče a veřejnost</a:t>
            </a:r>
          </a:p>
          <a:p>
            <a:r>
              <a:rPr lang="cs-CZ" b="1" dirty="0" smtClean="0"/>
              <a:t>Exkurze, výlety, lyžařský kurz, ozdravné pobyty</a:t>
            </a:r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Přírodovědná třída</a:t>
            </a:r>
            <a:br>
              <a:rPr lang="cs-CZ" sz="5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6. ročníku</a:t>
            </a:r>
            <a:endParaRPr lang="cs-CZ" sz="4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Navýšený počet hodin ve vzdělávací oblasti </a:t>
            </a:r>
          </a:p>
          <a:p>
            <a:pPr>
              <a:buNone/>
            </a:pPr>
            <a:r>
              <a:rPr lang="cs-CZ" sz="2800" b="1" dirty="0" smtClean="0"/>
              <a:t>    Člověk a příroda</a:t>
            </a:r>
          </a:p>
          <a:p>
            <a:r>
              <a:rPr lang="cs-CZ" sz="2800" b="1" dirty="0" smtClean="0"/>
              <a:t>Rozšířená výuka přírodovědných předmětů</a:t>
            </a:r>
          </a:p>
          <a:p>
            <a:r>
              <a:rPr lang="cs-CZ" sz="2800" b="1" dirty="0" smtClean="0"/>
              <a:t>Kvalitní třídní kolektiv</a:t>
            </a:r>
          </a:p>
          <a:p>
            <a:r>
              <a:rPr lang="cs-CZ" sz="2800" b="1" dirty="0" smtClean="0"/>
              <a:t>Zajímavé volitelné předměty (práce s laboratorní technikou, naučné stezky, přírodovědné exkurze)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332</Words>
  <Application>Microsoft Office PowerPoint</Application>
  <PresentationFormat>Předvádění na obrazovce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ZŠ TUSAROVA</vt:lpstr>
      <vt:lpstr>Školní rok 2017/2018</vt:lpstr>
      <vt:lpstr>Přípravná třída</vt:lpstr>
      <vt:lpstr>1. ročník</vt:lpstr>
      <vt:lpstr>Domeček</vt:lpstr>
      <vt:lpstr>Školní družina</vt:lpstr>
      <vt:lpstr>Zájmová činnost</vt:lpstr>
      <vt:lpstr>Školní projekty</vt:lpstr>
      <vt:lpstr>Přírodovědná třída od 6. ročníku</vt:lpstr>
      <vt:lpstr> Dny otevřených dveří 27. února 2018 a 22. března 2018, vždy od 8 do 16 hodin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TUSAROVA</dc:title>
  <dc:creator>Prošková</dc:creator>
  <cp:lastModifiedBy>Prošková</cp:lastModifiedBy>
  <cp:revision>23</cp:revision>
  <dcterms:created xsi:type="dcterms:W3CDTF">2017-02-13T14:47:39Z</dcterms:created>
  <dcterms:modified xsi:type="dcterms:W3CDTF">2018-03-14T17:27:36Z</dcterms:modified>
</cp:coreProperties>
</file>